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495BD-A0B1-4B0D-9A20-88151CB2600C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0A613-508D-4233-B0C4-D62FD66C8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38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42">
              <a:defRPr/>
            </a:pPr>
            <a:r>
              <a:rPr kumimoji="1" lang="ja-JP" altLang="en-US" dirty="0"/>
              <a:t>ただ今より、株式会社サンセイランディックの事業説明をさせて頂きます。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質疑応答含め</a:t>
            </a:r>
            <a:r>
              <a:rPr kumimoji="1" lang="en-US" altLang="ja-JP" dirty="0"/>
              <a:t>45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6B46A-A842-43DB-AE20-7B3D8BB686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26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93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3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981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クリックすると新しいウィンドウで開きます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192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917CAE-C029-453D-99AF-A880FC0D922B}"/>
              </a:ext>
            </a:extLst>
          </p:cNvPr>
          <p:cNvSpPr txBox="1"/>
          <p:nvPr userDrawn="1"/>
        </p:nvSpPr>
        <p:spPr>
          <a:xfrm>
            <a:off x="1621863" y="2221892"/>
            <a:ext cx="61413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株式会社サンセイランディック</a:t>
            </a:r>
            <a:endParaRPr kumimoji="1" lang="en-US" altLang="ja-JP" sz="3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n-cs"/>
            </a:endParaRPr>
          </a:p>
          <a:p>
            <a:pPr algn="ctr"/>
            <a:endParaRPr kumimoji="1" lang="en-US" altLang="ja-JP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事業説明資料</a:t>
            </a:r>
            <a:endParaRPr kumimoji="1" lang="en-US" altLang="ja-JP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証券コード：</a:t>
            </a:r>
            <a:r>
              <a:rPr kumimoji="1" lang="en-US" altLang="ja-JP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3277</a:t>
            </a:r>
            <a:r>
              <a:rPr kumimoji="1" lang="ja-JP" altLang="en-US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　</a:t>
            </a:r>
            <a:endParaRPr kumimoji="1" lang="en-US" altLang="ja-JP" sz="2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kumimoji="1" lang="en-US" altLang="ja-JP" sz="2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" name="Picture 3" descr="\\10.60.35.100\01_sl_fs\1000_部門\2002_経営企画室\3300_経営企画課\A-2091 経営企画課\1200.写真・ロゴ\1230.底地くん\底地くんイラスト\しゃくちん2（ラフ）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784" y="4645250"/>
            <a:ext cx="1796712" cy="207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10.60.35.100\01_sl_fs\1000_部門\2002_経営企画室\3300_経営企画課\A-2091 経営企画課\1200.写真・ロゴ\1230.底地くん\底地くんイラスト\支店バージョン\底地くん札幌（ラフ）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002" y="4148610"/>
            <a:ext cx="1939895" cy="2571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ブラック, 座る, ホワイト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1D74242C-BA18-4C57-9E5D-C569971D71D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21" y="4010298"/>
            <a:ext cx="2160121" cy="1960924"/>
          </a:xfrm>
          <a:prstGeom prst="rect">
            <a:avLst/>
          </a:prstGeom>
        </p:spPr>
      </p:pic>
      <p:pic>
        <p:nvPicPr>
          <p:cNvPr id="10" name="図 9" descr="ブラック, 座る, ホワイト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0A7431A-7109-4829-BDA1-968DB0E135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358" y="4634701"/>
            <a:ext cx="1602805" cy="149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8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82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11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3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1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56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7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370E-3115-4770-8C8F-44C00D903DFA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099F-F9E6-4AAE-8035-87F20BE0C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2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31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chemeClr val="accent6">
                <a:lumMod val="40000"/>
                <a:lumOff val="60000"/>
              </a:schemeClr>
            </a:gs>
            <a:gs pos="45000">
              <a:schemeClr val="accent6">
                <a:lumMod val="60000"/>
                <a:lumOff val="40000"/>
              </a:schemeClr>
            </a:gs>
            <a:gs pos="75000">
              <a:schemeClr val="accent5"/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314BAD-7A91-41CD-AA66-A34BB0DE7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04" y="1772816"/>
            <a:ext cx="8187638" cy="231058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CB118B2-1A6A-4C4A-8484-6E274113D4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257484"/>
            <a:ext cx="3294782" cy="208744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68A5680-B1AB-4866-939D-ADF743E245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75034" cy="86409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D226E67-7A41-4EED-93D4-3234B17978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486" y="908720"/>
            <a:ext cx="576064" cy="57606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6D381F1-1B4F-4DA5-A38A-E032C91188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418" y="188640"/>
            <a:ext cx="875034" cy="864096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E1F93E83-0234-497D-AC2D-5436FE82CC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438" y="1076861"/>
            <a:ext cx="875034" cy="86409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F8EA94A-D79A-4C54-9F7C-CDCC76629F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73" y="1334825"/>
            <a:ext cx="613805" cy="60613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1A79EAE7-550F-414C-9CBE-153BFCC6F0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430" y="331050"/>
            <a:ext cx="576064" cy="57606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633818AF-B1B3-4336-9A6C-5E80D07A3F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434" y="111217"/>
            <a:ext cx="1033535" cy="10335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BF3FF37-E603-4022-8ACC-6C97B74CC3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675" y="908720"/>
            <a:ext cx="576064" cy="576064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868690D-5BC2-4CAF-8FDC-6E8138F8AE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20" y="947689"/>
            <a:ext cx="613805" cy="60613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60B6AFE2-83A7-4B7C-8CE2-DCB9BC67E7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438" y="2806659"/>
            <a:ext cx="613805" cy="60613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614ACD2D-D316-4A7C-BC1C-576D39D492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81" y="2734867"/>
            <a:ext cx="576064" cy="57606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3B4AA9A-8CB9-45F5-9E25-C4E4243B61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211" y="3507336"/>
            <a:ext cx="576064" cy="576064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7E718B8-B471-4C75-8B77-88EE8D7D60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" y="4068366"/>
            <a:ext cx="613805" cy="60613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268ECF5-40DD-460E-AC15-94229D0620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955" y="5346713"/>
            <a:ext cx="613805" cy="60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3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19</Words>
  <Application>Microsoft Office PowerPoint</Application>
  <PresentationFormat>画面に合わせる (4:3)</PresentationFormat>
  <Paragraphs>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 麻利子</dc:creator>
  <cp:lastModifiedBy>堺 麻利子</cp:lastModifiedBy>
  <cp:revision>18</cp:revision>
  <cp:lastPrinted>2019-04-15T07:49:35Z</cp:lastPrinted>
  <dcterms:created xsi:type="dcterms:W3CDTF">2019-04-08T05:37:29Z</dcterms:created>
  <dcterms:modified xsi:type="dcterms:W3CDTF">2020-06-16T01:17:39Z</dcterms:modified>
</cp:coreProperties>
</file>